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77"/>
  </p:notesMasterIdLst>
  <p:handoutMasterIdLst>
    <p:handoutMasterId r:id="rId78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3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2" r:id="rId35"/>
    <p:sldId id="913" r:id="rId36"/>
    <p:sldId id="914" r:id="rId37"/>
    <p:sldId id="915" r:id="rId38"/>
    <p:sldId id="916" r:id="rId39"/>
    <p:sldId id="918" r:id="rId40"/>
    <p:sldId id="919" r:id="rId41"/>
    <p:sldId id="920" r:id="rId42"/>
    <p:sldId id="922" r:id="rId43"/>
    <p:sldId id="923" r:id="rId44"/>
    <p:sldId id="924" r:id="rId45"/>
    <p:sldId id="926" r:id="rId46"/>
    <p:sldId id="927" r:id="rId47"/>
    <p:sldId id="928" r:id="rId48"/>
    <p:sldId id="930" r:id="rId49"/>
    <p:sldId id="931" r:id="rId50"/>
    <p:sldId id="932" r:id="rId51"/>
    <p:sldId id="933" r:id="rId52"/>
    <p:sldId id="934" r:id="rId53"/>
    <p:sldId id="935" r:id="rId54"/>
    <p:sldId id="936" r:id="rId55"/>
    <p:sldId id="938" r:id="rId56"/>
    <p:sldId id="939" r:id="rId57"/>
    <p:sldId id="940" r:id="rId58"/>
    <p:sldId id="941" r:id="rId59"/>
    <p:sldId id="942" r:id="rId60"/>
    <p:sldId id="943" r:id="rId61"/>
    <p:sldId id="945" r:id="rId62"/>
    <p:sldId id="947" r:id="rId63"/>
    <p:sldId id="946" r:id="rId64"/>
    <p:sldId id="949" r:id="rId65"/>
    <p:sldId id="951" r:id="rId66"/>
    <p:sldId id="960" r:id="rId67"/>
    <p:sldId id="961" r:id="rId68"/>
    <p:sldId id="953" r:id="rId69"/>
    <p:sldId id="954" r:id="rId70"/>
    <p:sldId id="955" r:id="rId71"/>
    <p:sldId id="956" r:id="rId72"/>
    <p:sldId id="957" r:id="rId73"/>
    <p:sldId id="958" r:id="rId74"/>
    <p:sldId id="959" r:id="rId75"/>
    <p:sldId id="275" r:id="rId7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129" autoAdjust="0"/>
    <p:restoredTop sz="94362" autoAdjust="0"/>
  </p:normalViewPr>
  <p:slideViewPr>
    <p:cSldViewPr>
      <p:cViewPr varScale="1">
        <p:scale>
          <a:sx n="128" d="100"/>
          <a:sy n="128" d="100"/>
        </p:scale>
        <p:origin x="131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2022-09-28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/75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0897" y="980728"/>
            <a:ext cx="8137153" cy="5715000"/>
            <a:chOff x="395287" y="-1246066"/>
            <a:chExt cx="8353425" cy="9058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-1246066"/>
              <a:ext cx="8353425" cy="6991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5745284"/>
              <a:ext cx="8343900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15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객체</a:t>
            </a:r>
            <a:endParaRPr lang="en-US" altLang="ko-KR" b="0" dirty="0"/>
          </a:p>
          <a:p>
            <a:pPr lvl="2"/>
            <a:r>
              <a:rPr lang="ko-KR" altLang="en-US" b="0" dirty="0"/>
              <a:t>정적인 쿼리에 사용</a:t>
            </a:r>
            <a:endParaRPr lang="en-US" altLang="ko-KR" b="0" dirty="0"/>
          </a:p>
          <a:p>
            <a:pPr lvl="2"/>
            <a:r>
              <a:rPr lang="ko-KR" altLang="en-US" b="0" dirty="0"/>
              <a:t>하나의 쿼리를 사용하고 나면 더는 사용할 수 없음</a:t>
            </a:r>
            <a:endParaRPr lang="en-US" altLang="ko-KR" b="0" dirty="0"/>
          </a:p>
          <a:p>
            <a:pPr lvl="2"/>
            <a:r>
              <a:rPr lang="ko-KR" altLang="en-US" b="0" dirty="0"/>
              <a:t>하나의 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즉시 해제해야 함</a:t>
            </a:r>
            <a:endParaRPr lang="en-US" altLang="ko-KR" b="0" dirty="0"/>
          </a:p>
          <a:p>
            <a:pPr lvl="2"/>
            <a:r>
              <a:rPr lang="en-US" altLang="ko-KR" b="0" dirty="0"/>
              <a:t>close( )</a:t>
            </a:r>
            <a:r>
              <a:rPr lang="ko-KR" altLang="en-US" b="0" dirty="0"/>
              <a:t>를 사용하여 객체를 즉시 해제하지 않으면 무시할 수 없는 공간이 필요하며 페이지가 다른 작업을 수행하는 동안 멈추지 않기 때문</a:t>
            </a:r>
            <a:r>
              <a:rPr lang="en-US" altLang="ko-KR" b="0" dirty="0"/>
              <a:t> </a:t>
            </a:r>
          </a:p>
          <a:p>
            <a:pPr lvl="2"/>
            <a:r>
              <a:rPr lang="ko-KR" altLang="en-US" b="0" dirty="0"/>
              <a:t>복잡하지 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1128"/>
            <a:ext cx="7708110" cy="171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  <a:endParaRPr lang="en-US" altLang="ko-KR" dirty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DELETE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사용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8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356051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7" y="1052736"/>
            <a:ext cx="7805865" cy="440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84784"/>
            <a:ext cx="2304256" cy="1675823"/>
          </a:xfrm>
        </p:spPr>
      </p:pic>
    </p:spTree>
    <p:extLst>
      <p:ext uri="{BB962C8B-B14F-4D97-AF65-F5344CB8AC3E}">
        <p14:creationId xmlns:p14="http://schemas.microsoft.com/office/powerpoint/2010/main" val="140210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1683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9826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>
            <a:extLst>
              <a:ext uri="{FF2B5EF4-FFF2-40B4-BE49-F238E27FC236}">
                <a16:creationId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</a:rPr>
              <a:t>쿼리문</a:t>
            </a:r>
            <a:r>
              <a:rPr lang="ko-KR" altLang="en-US" b="1" dirty="0">
                <a:latin typeface="맑은 고딕" panose="020B0503020000020004" pitchFamily="50" charset="-127"/>
              </a:rPr>
              <a:t> 실행 결과 값 가져오기</a:t>
            </a: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>
                <a:latin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</a:rPr>
              <a:t>등록</a:t>
            </a:r>
            <a:r>
              <a:rPr lang="en-US" altLang="ko-KR" b="1" dirty="0">
                <a:latin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</a:rPr>
              <a:t>수정</a:t>
            </a:r>
            <a:r>
              <a:rPr lang="en-US" altLang="ko-KR" b="1" dirty="0">
                <a:latin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</a:rPr>
              <a:t>삭제하기</a:t>
            </a: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</a:t>
            </a:r>
            <a:endParaRPr lang="en-US" altLang="ko-KR" b="0" dirty="0"/>
          </a:p>
          <a:p>
            <a:pPr lvl="2"/>
            <a:r>
              <a:rPr lang="ko-KR" altLang="en-US" b="0" dirty="0"/>
              <a:t>동적인 쿼리에 사용</a:t>
            </a:r>
            <a:endParaRPr lang="en-US" altLang="ko-KR" b="0" dirty="0"/>
          </a:p>
          <a:p>
            <a:pPr lvl="2"/>
            <a:r>
              <a:rPr lang="en-US" altLang="ko-KR" b="0" dirty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값만 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6667002" cy="17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4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/>
              <a:t>executeQuery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조회하기</a:t>
            </a:r>
            <a:endParaRPr lang="en-US" altLang="ko-KR" b="0" dirty="0"/>
          </a:p>
          <a:p>
            <a:pPr lvl="2"/>
            <a:r>
              <a:rPr lang="en-US" altLang="ko-KR" b="0" dirty="0" err="1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en-US" altLang="ko-KR" b="0" dirty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</a:t>
            </a:r>
            <a:r>
              <a:rPr lang="en-US" altLang="ko-KR" dirty="0"/>
              <a:t>DELETE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4" y="2448643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9" y="3212976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b="0" dirty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작업을 처리할 수 있도록 도와주는 자바 표준 인터페이스</a:t>
            </a:r>
            <a:endParaRPr lang="en-US" altLang="ko-KR" b="0" dirty="0"/>
          </a:p>
          <a:p>
            <a:pPr lvl="1"/>
            <a:r>
              <a:rPr lang="ko-KR" altLang="en-US" b="0" dirty="0" err="1"/>
              <a:t>관계형</a:t>
            </a:r>
            <a:r>
              <a:rPr lang="ko-KR" altLang="en-US" b="0" dirty="0"/>
              <a:t> 데이터베이스 시스템에 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라이브러리</a:t>
            </a:r>
            <a:endParaRPr lang="en-US" altLang="ko-KR" b="0" dirty="0"/>
          </a:p>
          <a:p>
            <a:pPr lvl="1"/>
            <a:r>
              <a:rPr lang="en-US" altLang="ko-KR" b="0" dirty="0"/>
              <a:t>JDBC API</a:t>
            </a:r>
            <a:r>
              <a:rPr lang="ko-KR" altLang="en-US" b="0" dirty="0"/>
              <a:t>를 사용하면 </a:t>
            </a:r>
            <a:r>
              <a:rPr lang="en-US" altLang="ko-KR" b="0" dirty="0"/>
              <a:t>DBMS</a:t>
            </a:r>
            <a:r>
              <a:rPr lang="ko-KR" altLang="en-US" b="0" dirty="0"/>
              <a:t>의 종류에 상관없이 데이터베이스 작업을 처리할 수 있</a:t>
            </a:r>
            <a:r>
              <a:rPr lang="ko-KR" altLang="en-US" dirty="0"/>
              <a:t>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7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0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18747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54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9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426944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580100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94041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1703" y="1052736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6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" y="1052736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4" y="1916832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2" y="949022"/>
            <a:ext cx="6818725" cy="575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68760"/>
            <a:ext cx="2304256" cy="160700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07" y="2852936"/>
            <a:ext cx="3096344" cy="1073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4581128"/>
            <a:ext cx="2736304" cy="10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93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40910" y="836713"/>
            <a:ext cx="6435346" cy="6048111"/>
            <a:chOff x="440910" y="836713"/>
            <a:chExt cx="6435346" cy="604811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96" y="836713"/>
              <a:ext cx="6354460" cy="3039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10" y="3861048"/>
              <a:ext cx="6144972" cy="3023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26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408235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연동</a:t>
            </a: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❸ 데이터베이스 접속을 위한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 생성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/>
              <a:t>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br>
              <a:rPr lang="en-US" altLang="ko-KR" b="0" dirty="0"/>
            </a:br>
            <a:r>
              <a:rPr lang="en-US" altLang="ko-KR" b="0" dirty="0"/>
              <a:t>    </a:t>
            </a:r>
            <a:r>
              <a:rPr lang="ko-KR" altLang="en-US" b="0" dirty="0"/>
              <a:t>객체 생성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❺ 쿼리 실행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❻ 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endParaRPr lang="en-US" altLang="ko-KR" b="0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❼ 사용된 객체</a:t>
            </a:r>
            <a:r>
              <a:rPr lang="en-US" altLang="ko-KR" b="0" dirty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</a:t>
            </a:r>
            <a:br>
              <a:rPr lang="en-US" altLang="ko-KR" b="0" dirty="0"/>
            </a:br>
            <a:r>
              <a:rPr lang="en-US" altLang="ko-KR" b="0" dirty="0"/>
              <a:t>    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1"/>
            <a:ext cx="6624736" cy="563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7" y="2268163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8"/>
          <a:stretch/>
        </p:blipFill>
        <p:spPr bwMode="auto">
          <a:xfrm>
            <a:off x="539552" y="908720"/>
            <a:ext cx="5616624" cy="580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72" r="35222"/>
          <a:stretch/>
        </p:blipFill>
        <p:spPr bwMode="auto">
          <a:xfrm>
            <a:off x="5148064" y="5373216"/>
            <a:ext cx="3727648" cy="78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928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2381629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6709659" cy="58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68760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3" y="2283189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04414" y="980728"/>
            <a:ext cx="5949125" cy="5761196"/>
            <a:chOff x="404414" y="980728"/>
            <a:chExt cx="5949125" cy="576119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14" y="980728"/>
              <a:ext cx="5949125" cy="143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41" y="2420888"/>
              <a:ext cx="5869035" cy="4321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500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0738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1560" y="908720"/>
            <a:ext cx="6129389" cy="5592160"/>
            <a:chOff x="611560" y="908720"/>
            <a:chExt cx="6129389" cy="559216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908720"/>
              <a:ext cx="5904656" cy="405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40" y="4987050"/>
              <a:ext cx="6020209" cy="151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4" y="1146834"/>
            <a:ext cx="2736304" cy="1065399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69" y="2200827"/>
            <a:ext cx="3024336" cy="12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4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908721"/>
            <a:ext cx="5616624" cy="594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47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" y="1556792"/>
            <a:ext cx="8334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2" y="880257"/>
            <a:ext cx="3841521" cy="290193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82" y="893129"/>
            <a:ext cx="3840858" cy="29014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891301"/>
            <a:ext cx="3816424" cy="28829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4" y="3891813"/>
            <a:ext cx="3832676" cy="28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로딩하기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작업</a:t>
            </a:r>
            <a:endParaRPr lang="en-US" altLang="ko-KR" b="0" dirty="0"/>
          </a:p>
          <a:p>
            <a:pPr lvl="1"/>
            <a:r>
              <a:rPr lang="en-US" altLang="ko-KR" b="0" dirty="0" err="1"/>
              <a:t>Class.forName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로딩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드라이버가 로딩되면 자동으로 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등록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 JDBC </a:t>
            </a:r>
            <a:r>
              <a:rPr lang="ko-KR" altLang="en-US" b="0" dirty="0"/>
              <a:t>드라이버 로딩은 프로그램 수행 시 한 번만 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6" y="3665849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b="0" dirty="0"/>
              <a:t>데이터베이스 </a:t>
            </a:r>
            <a:r>
              <a:rPr lang="ko-KR" altLang="en-US" b="0" dirty="0" err="1"/>
              <a:t>커넥션하기</a:t>
            </a:r>
            <a:r>
              <a:rPr lang="en-US" altLang="ko-KR" b="0" dirty="0"/>
              <a:t>: </a:t>
            </a:r>
            <a:r>
              <a:rPr lang="ko-KR" altLang="en-US" b="0" dirty="0"/>
              <a:t>커넥션 이름은 </a:t>
            </a:r>
            <a:r>
              <a:rPr lang="en-US" altLang="ko-KR" b="0" dirty="0" err="1"/>
              <a:t>Market_Conn</a:t>
            </a:r>
            <a:r>
              <a:rPr lang="ko-KR" altLang="en-US" b="0" dirty="0"/>
              <a:t>이고 데이터베이스 이름은 </a:t>
            </a:r>
            <a:r>
              <a:rPr lang="en-US" altLang="ko-KR" b="0" dirty="0" err="1"/>
              <a:t>WebMarketDB</a:t>
            </a:r>
            <a:r>
              <a:rPr lang="ko-KR" altLang="en-US" b="0" dirty="0"/>
              <a:t>를 사용하여 </a:t>
            </a:r>
            <a:r>
              <a:rPr lang="en-US" altLang="ko-KR" b="0" dirty="0"/>
              <a:t>Data Source Explorer</a:t>
            </a:r>
            <a:r>
              <a:rPr lang="ko-KR" altLang="en-US" b="0" dirty="0"/>
              <a:t>에서 실행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생성한 </a:t>
            </a:r>
            <a:r>
              <a:rPr lang="en-US" altLang="ko-KR" b="0" dirty="0"/>
              <a:t>product </a:t>
            </a:r>
            <a:r>
              <a:rPr lang="ko-KR" altLang="en-US" b="0" dirty="0"/>
              <a:t>테이블을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818197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2974930"/>
            <a:ext cx="5124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데이터베이스 연결 페이지 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625" y="1412776"/>
            <a:ext cx="8286750" cy="4752528"/>
            <a:chOff x="428625" y="1556792"/>
            <a:chExt cx="8286750" cy="6296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556792"/>
              <a:ext cx="8286750" cy="388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5442992"/>
              <a:ext cx="82867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16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55668"/>
            <a:ext cx="83534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목록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412776"/>
            <a:ext cx="8315325" cy="4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7945387" cy="5759877"/>
            <a:chOff x="438150" y="142875"/>
            <a:chExt cx="8267700" cy="10201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5" y="142875"/>
              <a:ext cx="7943850" cy="657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6715125"/>
              <a:ext cx="8267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6" y="931818"/>
            <a:ext cx="82391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6" y="2204864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등록 처리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1418"/>
            <a:ext cx="8343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25540"/>
            <a:ext cx="8296275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708920"/>
            <a:ext cx="8362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웹 애플리케이션 배포 설명자 </a:t>
            </a:r>
            <a:r>
              <a:rPr lang="en-US" altLang="ko-KR" b="0" dirty="0"/>
              <a:t>web.xml </a:t>
            </a:r>
            <a:r>
              <a:rPr lang="ko-KR" altLang="en-US" b="0" dirty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7" y="1844824"/>
            <a:ext cx="834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생성하기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사용</a:t>
            </a:r>
            <a:endParaRPr lang="en-US" altLang="ko-KR" b="0" dirty="0"/>
          </a:p>
          <a:p>
            <a:pPr lvl="1"/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이용하여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생성한 후 이를 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2" y="4005064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463248" cy="522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921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1052736"/>
            <a:ext cx="6264696" cy="5583072"/>
            <a:chOff x="341284" y="808850"/>
            <a:chExt cx="6264696" cy="5583072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84" y="808850"/>
              <a:ext cx="6264696" cy="247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45"/>
            <a:stretch/>
          </p:blipFill>
          <p:spPr bwMode="auto">
            <a:xfrm>
              <a:off x="485300" y="3330358"/>
              <a:ext cx="5824582" cy="306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276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358220" cy="31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569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3996"/>
            <a:ext cx="5827939" cy="575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페이지 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9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03665" y="960974"/>
            <a:ext cx="6200583" cy="5787846"/>
            <a:chOff x="323528" y="1052736"/>
            <a:chExt cx="6200583" cy="578784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52736"/>
              <a:ext cx="6184153" cy="1711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26" y="2745967"/>
              <a:ext cx="6073985" cy="4094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7121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09695" y="1011168"/>
            <a:ext cx="6094554" cy="5298152"/>
            <a:chOff x="709695" y="980729"/>
            <a:chExt cx="6094554" cy="5298152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18"/>
            <a:stretch/>
          </p:blipFill>
          <p:spPr bwMode="auto">
            <a:xfrm>
              <a:off x="709695" y="4805861"/>
              <a:ext cx="5927843" cy="1473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980729"/>
              <a:ext cx="6048672" cy="3923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860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5904656" cy="590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566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02851" y="1263084"/>
            <a:ext cx="6358114" cy="4432537"/>
            <a:chOff x="602851" y="1263084"/>
            <a:chExt cx="6358114" cy="4432537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263084"/>
              <a:ext cx="6349405" cy="12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51" y="1395358"/>
              <a:ext cx="5875680" cy="43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9625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처리 페이지 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10166" y="1278621"/>
            <a:ext cx="6350876" cy="5471456"/>
            <a:chOff x="810166" y="1278621"/>
            <a:chExt cx="6350876" cy="5471456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66" y="1278621"/>
              <a:ext cx="6192688" cy="810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55" y="2069557"/>
              <a:ext cx="6232987" cy="4680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0231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20250" y="980728"/>
            <a:ext cx="6544038" cy="5564370"/>
            <a:chOff x="620250" y="980728"/>
            <a:chExt cx="6544038" cy="556437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980728"/>
              <a:ext cx="6110706" cy="3657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50" y="4598780"/>
              <a:ext cx="6544038" cy="1946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18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4" y="1025600"/>
            <a:ext cx="5859685" cy="28354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99792" y="3391845"/>
            <a:ext cx="6125282" cy="3220388"/>
            <a:chOff x="1255030" y="3473783"/>
            <a:chExt cx="5423061" cy="34230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31" y="3473783"/>
              <a:ext cx="5423060" cy="1247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4660783"/>
              <a:ext cx="5423060" cy="22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846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5832648" cy="577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295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5827939" cy="277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265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52736"/>
            <a:ext cx="820102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2317705"/>
            <a:ext cx="83343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" y="1080355"/>
            <a:ext cx="6336704" cy="577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4"/>
          <a:stretch/>
        </p:blipFill>
        <p:spPr bwMode="auto">
          <a:xfrm>
            <a:off x="5868144" y="1484784"/>
            <a:ext cx="3228007" cy="148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617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5813250" cy="511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삭제 페이지 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/>
              <a:t>삭제하기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7"/>
          <a:stretch/>
        </p:blipFill>
        <p:spPr bwMode="auto">
          <a:xfrm>
            <a:off x="4546638" y="5229200"/>
            <a:ext cx="4597362" cy="1200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058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데이터베이스 연결 닫기</a:t>
            </a:r>
            <a:endParaRPr lang="en-US" altLang="ko-KR" dirty="0"/>
          </a:p>
          <a:p>
            <a:pPr lvl="1"/>
            <a:r>
              <a:rPr lang="ko-KR" altLang="en-US" b="0" dirty="0"/>
              <a:t>데이터베이스 연결이 더 이상 필요하지 않으면 데이터베이스와 </a:t>
            </a:r>
            <a:r>
              <a:rPr lang="en-US" altLang="ko-KR" b="0" dirty="0"/>
              <a:t>JDBC </a:t>
            </a:r>
            <a:r>
              <a:rPr lang="ko-KR" altLang="en-US" b="0" dirty="0"/>
              <a:t>리소스가 자동으로 닫힐 때까지 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해제</a:t>
            </a:r>
            <a:endParaRPr lang="en-US" altLang="ko-KR" b="0" dirty="0"/>
          </a:p>
          <a:p>
            <a:pPr lvl="1"/>
            <a:r>
              <a:rPr lang="ko-KR" altLang="en-US" b="0" dirty="0"/>
              <a:t>일반적으로 데이터베이스 리소스를 사용하지 않기 위해 사용을 끝내자마자 리소스를 해제하는 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</p:spTree>
    <p:extLst>
      <p:ext uri="{BB962C8B-B14F-4D97-AF65-F5344CB8AC3E}">
        <p14:creationId xmlns:p14="http://schemas.microsoft.com/office/powerpoint/2010/main" val="91313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420</TotalTime>
  <Words>1217</Words>
  <Application>Microsoft Office PowerPoint</Application>
  <PresentationFormat>화면 슬라이드 쇼(4:3)</PresentationFormat>
  <Paragraphs>163</Paragraphs>
  <Slides>75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Wingdings</vt:lpstr>
      <vt:lpstr>1_마스터</vt:lpstr>
      <vt:lpstr>JDBC로 데이터베이스와 JSP 연동</vt:lpstr>
      <vt:lpstr>PowerPoint 프레젠테이션</vt:lpstr>
      <vt:lpstr>1. JDBC의 개요</vt:lpstr>
      <vt:lpstr>1. JDBC의 개요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KGA</cp:lastModifiedBy>
  <cp:revision>365</cp:revision>
  <dcterms:created xsi:type="dcterms:W3CDTF">2011-01-05T15:14:06Z</dcterms:created>
  <dcterms:modified xsi:type="dcterms:W3CDTF">2022-09-28T02:11:35Z</dcterms:modified>
</cp:coreProperties>
</file>